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54"/>
    <p:restoredTop sz="87755"/>
  </p:normalViewPr>
  <p:slideViewPr>
    <p:cSldViewPr snapToGrid="0" snapToObjects="1">
      <p:cViewPr varScale="1">
        <p:scale>
          <a:sx n="112" d="100"/>
          <a:sy n="112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2021. 8. 6.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13B3B-2D60-E44B-A791-D0C113DA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27" y="2709964"/>
            <a:ext cx="10564525" cy="465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63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1F9D95-92B0-D441-B93E-1DF00A00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6" y="2267526"/>
            <a:ext cx="9163709" cy="2147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5FC2C9-742A-2A46-BD06-FAC92CA00B2B}"/>
              </a:ext>
            </a:extLst>
          </p:cNvPr>
          <p:cNvSpPr/>
          <p:nvPr/>
        </p:nvSpPr>
        <p:spPr>
          <a:xfrm>
            <a:off x="1677724" y="2267526"/>
            <a:ext cx="1832093" cy="214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8A67-09C8-7C45-9D39-ED13C6E209C3}"/>
              </a:ext>
            </a:extLst>
          </p:cNvPr>
          <p:cNvSpPr txBox="1"/>
          <p:nvPr/>
        </p:nvSpPr>
        <p:spPr>
          <a:xfrm>
            <a:off x="1526582" y="4524291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solidFill>
                  <a:srgbClr val="FF0000"/>
                </a:solidFill>
              </a:rPr>
              <a:t>현재 테스트 해본 라이센스</a:t>
            </a:r>
            <a:endParaRPr kumimoji="1" lang="ko-Kore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E734A99-EFCF-1E47-A8D3-CE354AA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40" y="692425"/>
            <a:ext cx="8396165" cy="5012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4EDCF1-99EB-7C45-9CBC-A973CADC48C0}"/>
              </a:ext>
            </a:extLst>
          </p:cNvPr>
          <p:cNvCxnSpPr>
            <a:cxnSpLocks/>
          </p:cNvCxnSpPr>
          <p:nvPr/>
        </p:nvCxnSpPr>
        <p:spPr>
          <a:xfrm>
            <a:off x="3160643" y="146105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6CB49A-1ED5-5A49-BF66-5870716AE872}"/>
              </a:ext>
            </a:extLst>
          </p:cNvPr>
          <p:cNvSpPr txBox="1"/>
          <p:nvPr/>
        </p:nvSpPr>
        <p:spPr>
          <a:xfrm>
            <a:off x="4343400" y="1307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87A98-03B4-B446-99DB-A18C303625C2}"/>
              </a:ext>
            </a:extLst>
          </p:cNvPr>
          <p:cNvCxnSpPr>
            <a:cxnSpLocks/>
          </p:cNvCxnSpPr>
          <p:nvPr/>
        </p:nvCxnSpPr>
        <p:spPr>
          <a:xfrm>
            <a:off x="3017799" y="21549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D17F34-30C1-AC40-8E7D-4127E7173680}"/>
              </a:ext>
            </a:extLst>
          </p:cNvPr>
          <p:cNvCxnSpPr>
            <a:cxnSpLocks/>
          </p:cNvCxnSpPr>
          <p:nvPr/>
        </p:nvCxnSpPr>
        <p:spPr>
          <a:xfrm>
            <a:off x="3017799" y="23835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9BADA7-B818-A845-B441-8F31F5F6BE2B}"/>
              </a:ext>
            </a:extLst>
          </p:cNvPr>
          <p:cNvSpPr txBox="1"/>
          <p:nvPr/>
        </p:nvSpPr>
        <p:spPr>
          <a:xfrm>
            <a:off x="4200556" y="199113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E931F-21FF-9F4C-BDE7-7F2CAACB853F}"/>
              </a:ext>
            </a:extLst>
          </p:cNvPr>
          <p:cNvSpPr txBox="1"/>
          <p:nvPr/>
        </p:nvSpPr>
        <p:spPr>
          <a:xfrm>
            <a:off x="4200556" y="226943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E73B-856D-534B-93DF-2C17D834D72F}"/>
              </a:ext>
            </a:extLst>
          </p:cNvPr>
          <p:cNvCxnSpPr>
            <a:cxnSpLocks/>
          </p:cNvCxnSpPr>
          <p:nvPr/>
        </p:nvCxnSpPr>
        <p:spPr>
          <a:xfrm>
            <a:off x="3379304" y="3756991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2987B1-D580-E14A-B582-C7BC8F0756AE}"/>
              </a:ext>
            </a:extLst>
          </p:cNvPr>
          <p:cNvSpPr txBox="1"/>
          <p:nvPr/>
        </p:nvSpPr>
        <p:spPr>
          <a:xfrm>
            <a:off x="4415695" y="36031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53E900-D426-D140-BFA4-42311BE2CA0E}"/>
              </a:ext>
            </a:extLst>
          </p:cNvPr>
          <p:cNvCxnSpPr>
            <a:cxnSpLocks/>
          </p:cNvCxnSpPr>
          <p:nvPr/>
        </p:nvCxnSpPr>
        <p:spPr>
          <a:xfrm>
            <a:off x="3286939" y="4280789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97E3C5-BA06-8949-ADCE-1C5728D7726D}"/>
              </a:ext>
            </a:extLst>
          </p:cNvPr>
          <p:cNvSpPr txBox="1"/>
          <p:nvPr/>
        </p:nvSpPr>
        <p:spPr>
          <a:xfrm>
            <a:off x="4323330" y="4126900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아이콘 </a:t>
            </a:r>
            <a:r>
              <a:rPr kumimoji="1" lang="en-US" altLang="ko-KR" sz="1400">
                <a:solidFill>
                  <a:srgbClr val="FF0000"/>
                </a:solidFill>
              </a:rPr>
              <a:t>ID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D3422C-29C4-3748-85BA-F99E81209EDD}"/>
              </a:ext>
            </a:extLst>
          </p:cNvPr>
          <p:cNvCxnSpPr>
            <a:cxnSpLocks/>
          </p:cNvCxnSpPr>
          <p:nvPr/>
        </p:nvCxnSpPr>
        <p:spPr>
          <a:xfrm>
            <a:off x="1981408" y="5130415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666E25-1736-2642-8CA9-8F9DC284AFDE}"/>
              </a:ext>
            </a:extLst>
          </p:cNvPr>
          <p:cNvSpPr txBox="1"/>
          <p:nvPr/>
        </p:nvSpPr>
        <p:spPr>
          <a:xfrm>
            <a:off x="3017799" y="497652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9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53F51-E2D3-A840-8BEE-26AA7B24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2" y="1079500"/>
            <a:ext cx="9394845" cy="43451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9BDA5F-37BB-7B45-821E-7F86ABAA0E9C}"/>
              </a:ext>
            </a:extLst>
          </p:cNvPr>
          <p:cNvCxnSpPr>
            <a:cxnSpLocks/>
          </p:cNvCxnSpPr>
          <p:nvPr/>
        </p:nvCxnSpPr>
        <p:spPr>
          <a:xfrm>
            <a:off x="6632891" y="190582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BF28AF-66CA-8648-8E5A-C5BF69AA0AD1}"/>
              </a:ext>
            </a:extLst>
          </p:cNvPr>
          <p:cNvSpPr txBox="1"/>
          <p:nvPr/>
        </p:nvSpPr>
        <p:spPr>
          <a:xfrm>
            <a:off x="7815648" y="17519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CBDCE4-3085-084E-B408-8E4795CB7755}"/>
              </a:ext>
            </a:extLst>
          </p:cNvPr>
          <p:cNvCxnSpPr>
            <a:cxnSpLocks/>
          </p:cNvCxnSpPr>
          <p:nvPr/>
        </p:nvCxnSpPr>
        <p:spPr>
          <a:xfrm>
            <a:off x="6632891" y="22374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C3B3D1-59CA-824E-AC59-98026712EDF2}"/>
              </a:ext>
            </a:extLst>
          </p:cNvPr>
          <p:cNvCxnSpPr>
            <a:cxnSpLocks/>
          </p:cNvCxnSpPr>
          <p:nvPr/>
        </p:nvCxnSpPr>
        <p:spPr>
          <a:xfrm>
            <a:off x="6632891" y="24660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4FB816-6682-3F44-BDDB-AF095F4C24E4}"/>
              </a:ext>
            </a:extLst>
          </p:cNvPr>
          <p:cNvSpPr txBox="1"/>
          <p:nvPr/>
        </p:nvSpPr>
        <p:spPr>
          <a:xfrm>
            <a:off x="7815648" y="20735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DD8-919B-EF4B-A639-2103E25D3AD4}"/>
              </a:ext>
            </a:extLst>
          </p:cNvPr>
          <p:cNvSpPr txBox="1"/>
          <p:nvPr/>
        </p:nvSpPr>
        <p:spPr>
          <a:xfrm>
            <a:off x="7815648" y="235187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A271E-F751-694E-92EA-E61596907AD9}"/>
              </a:ext>
            </a:extLst>
          </p:cNvPr>
          <p:cNvCxnSpPr>
            <a:cxnSpLocks/>
          </p:cNvCxnSpPr>
          <p:nvPr/>
        </p:nvCxnSpPr>
        <p:spPr>
          <a:xfrm>
            <a:off x="7134289" y="2755446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3CFCA-397A-F04B-A67E-33756A48E199}"/>
              </a:ext>
            </a:extLst>
          </p:cNvPr>
          <p:cNvSpPr txBox="1"/>
          <p:nvPr/>
        </p:nvSpPr>
        <p:spPr>
          <a:xfrm>
            <a:off x="8170680" y="26015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0ECF78-BD4B-C44A-BA54-48D909F1E8F7}"/>
              </a:ext>
            </a:extLst>
          </p:cNvPr>
          <p:cNvCxnSpPr>
            <a:cxnSpLocks/>
          </p:cNvCxnSpPr>
          <p:nvPr/>
        </p:nvCxnSpPr>
        <p:spPr>
          <a:xfrm>
            <a:off x="2500391" y="4858493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4161A-49AC-EB40-BE8C-FA31322EFE98}"/>
              </a:ext>
            </a:extLst>
          </p:cNvPr>
          <p:cNvSpPr txBox="1"/>
          <p:nvPr/>
        </p:nvSpPr>
        <p:spPr>
          <a:xfrm>
            <a:off x="3536782" y="470460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E88D2-464D-C642-8279-1F4EECE33C91}"/>
              </a:ext>
            </a:extLst>
          </p:cNvPr>
          <p:cNvSpPr txBox="1"/>
          <p:nvPr/>
        </p:nvSpPr>
        <p:spPr>
          <a:xfrm>
            <a:off x="3583459" y="2100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A78ECB-9CF3-6A47-A4CA-28DD2239E0C6}"/>
              </a:ext>
            </a:extLst>
          </p:cNvPr>
          <p:cNvSpPr/>
          <p:nvPr/>
        </p:nvSpPr>
        <p:spPr>
          <a:xfrm>
            <a:off x="5209601" y="2025075"/>
            <a:ext cx="42083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800"/>
              <a:t>[</a:t>
            </a:r>
            <a:r>
              <a:rPr lang="ko-KR" altLang="en-US" sz="2800"/>
              <a:t> </a:t>
            </a:r>
            <a:r>
              <a:rPr lang="ko-Kore-KR" altLang="en-US" sz="2800"/>
              <a:t>[0, 1, 2, 3],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[4, 0, 5, 6],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[7, 1, 0, 2],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[3, 4, 5, 0]</a:t>
            </a:r>
            <a:r>
              <a:rPr lang="ko-KR" altLang="en-US" sz="2800"/>
              <a:t> </a:t>
            </a:r>
            <a:r>
              <a:rPr lang="ko-Kore-KR" altLang="en-US" sz="2800"/>
              <a:t>]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AFAEFA-C1FE-824D-87F6-893A86653774}"/>
              </a:ext>
            </a:extLst>
          </p:cNvPr>
          <p:cNvCxnSpPr/>
          <p:nvPr/>
        </p:nvCxnSpPr>
        <p:spPr>
          <a:xfrm>
            <a:off x="6358759" y="2025075"/>
            <a:ext cx="0" cy="193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28526B8-DC18-AC4B-A7BE-43E9CD36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98" y="4554264"/>
            <a:ext cx="7937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2218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0476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19167</TotalTime>
  <Words>216</Words>
  <Application>Microsoft Macintosh PowerPoint</Application>
  <PresentationFormat>와이드스크린</PresentationFormat>
  <Paragraphs>78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49</cp:revision>
  <dcterms:created xsi:type="dcterms:W3CDTF">2021-04-15T12:16:13Z</dcterms:created>
  <dcterms:modified xsi:type="dcterms:W3CDTF">2021-08-06T14:34:36Z</dcterms:modified>
</cp:coreProperties>
</file>